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97C46A-B4D4-4BC4-86E1-3C6C472AF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D871A38-6913-42F9-BF59-F73F37092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992E02-94DB-4442-9D8F-1DF5573C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4A7BEB-9654-4C4D-9448-59AC6BE8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62C094-AB97-4F7A-AD5B-1BFE686B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896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ACD7B-4343-4430-B378-B4C64F77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0718469-8F74-4441-A543-FB25227E9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9C8FB3-4EE7-4D14-908F-6FB665E4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28C0CB-D88E-4BC9-9BB2-0C3BD2ED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5C4980-9AC8-422B-98E3-E3BBF4AB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7743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7D67A38-C29C-4F9B-AFB3-0C49DE4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BF96F27-9B15-4461-97EA-E49C3802D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8233D2-1545-4D09-AF13-0EB87845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8A1423-03CF-4944-BFDD-908841C9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0B9E3B-321D-4C97-9020-15CDAF7F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2213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01807-532E-414B-A248-3504D652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F32FC0-78F0-491F-9673-432C738B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03CDD8-6F2C-4B10-BF3F-327BE30E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C1C47C-97A3-4886-A2D2-06340A2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AA1F9E-5045-411F-9815-611FFF36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6253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7FF69-4AA3-4E81-9B0E-0A7B1CD6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23A522-3CC3-4282-87CB-B3C9AAE7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FEA15F-1A3B-4720-97E8-C65E2BBB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45B69A-73DE-45E4-BAC4-083B587A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8C9EAE-79F1-4928-8275-2EEE0974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6558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3F718-05E8-4C92-9587-9EDE081C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5CBFBA-47F5-4305-8120-E64400517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C89398-F2A0-4BEB-8D35-AAC3950A4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020319-B276-47CF-86C0-AEFF1670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43F2B4-722F-462E-B399-D166B47C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466E66-029F-4436-A9FF-9D13D6EC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8307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E13AF9-5846-4AFA-A5CE-A507F5EB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4074DD-F073-409C-9D12-E93A76B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5C4C18-5A9B-4208-A889-781BF5673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4C93D7-3FDD-40CE-88C0-8F6713AE6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C1B1FE4-0E97-48A8-997D-E1B6B598F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703AF4-3388-4C05-A3DE-77D0317F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3404FB0-3870-4B52-AC71-1D0A551C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6429CC-D4F3-4E0F-8ACB-7607EE96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921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ED21CE-DFF5-436A-8048-05F56468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F3F1E6F-5A84-4229-B005-7060ED1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E982EBB-7863-4C56-A098-E85EE0E5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6C5A61-7680-48ED-8CF1-C6468988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531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99709A-C081-4BA9-8E63-399DD9A8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301117-B3AB-4E71-9CE4-E25D9608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87FD9A-F0F9-4A1F-B784-276F08CC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473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1096C-CC86-467A-8E36-01AC8F9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AA7F1E-BDF7-44DF-830F-99C43046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6871B20-E89D-4DB5-BC12-9BC94F16E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4C5DCF-F746-4448-9383-1A67F08E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5D2C0D-BF1A-40F3-BE57-6452F0F2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B2D004-ABD7-420A-9585-DA891ABA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5587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391B7-747B-4D0C-82C5-EEA591B5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994E668-91FF-42E1-9A44-38B50B000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111E4C-9D18-4206-A564-4572F3981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92E456-96B9-4888-8B28-9CEAF028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F2082A-FA7C-4F1D-A661-CCD0D3E8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F08B1D-D159-4B3A-8B24-1C1C7CD7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264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C939415-DFF5-47D7-9807-73D8DCC7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EB3228-DA80-48AA-A4B9-1BE084EDC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045AC7-A7A5-4725-B9AB-36FF4516D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C749F-512B-40A9-9261-6BF7E71828B8}" type="datetimeFigureOut">
              <a:rPr lang="en-IN" smtClean="0"/>
              <a:pPr/>
              <a:t>22-03-2022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3FCDD4-E036-4B6E-ACAC-B6806E6D3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CBBB36-BBD5-43A1-8A52-D0226EF2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2C5-31C5-4467-9CFC-B97713550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0654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12FAB-BC2C-40D0-9688-A855F838B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B69768-A450-4D2D-A363-D63397349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65077-27BD-42EA-87EC-1113F573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954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99819A1-C540-4FE3-9426-34722E3E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62" y="65989"/>
            <a:ext cx="12015348" cy="6758634"/>
          </a:xfrm>
        </p:spPr>
      </p:pic>
    </p:spTree>
    <p:extLst>
      <p:ext uri="{BB962C8B-B14F-4D97-AF65-F5344CB8AC3E}">
        <p14:creationId xmlns:p14="http://schemas.microsoft.com/office/powerpoint/2010/main" xmlns="" val="199670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FC2CB7-4FA0-4103-BCA3-16347A788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14" y="54998"/>
            <a:ext cx="12009749" cy="6755484"/>
          </a:xfrm>
        </p:spPr>
      </p:pic>
    </p:spTree>
    <p:extLst>
      <p:ext uri="{BB962C8B-B14F-4D97-AF65-F5344CB8AC3E}">
        <p14:creationId xmlns:p14="http://schemas.microsoft.com/office/powerpoint/2010/main" xmlns="" val="7832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19479A6-13AD-4AAF-8CEE-D51B1E9A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88" y="-55381"/>
            <a:ext cx="12131612" cy="6824031"/>
          </a:xfrm>
        </p:spPr>
      </p:pic>
    </p:spTree>
    <p:extLst>
      <p:ext uri="{BB962C8B-B14F-4D97-AF65-F5344CB8AC3E}">
        <p14:creationId xmlns:p14="http://schemas.microsoft.com/office/powerpoint/2010/main" xmlns="" val="1462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EA6F80F-329F-4997-8B92-3EC58FE19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548" y="-5711"/>
            <a:ext cx="12026188" cy="6764730"/>
          </a:xfrm>
        </p:spPr>
      </p:pic>
    </p:spTree>
    <p:extLst>
      <p:ext uri="{BB962C8B-B14F-4D97-AF65-F5344CB8AC3E}">
        <p14:creationId xmlns:p14="http://schemas.microsoft.com/office/powerpoint/2010/main" xmlns="" val="13156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E2B6AE-2249-4BC2-9854-E17039737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14" y="-23362"/>
            <a:ext cx="12057567" cy="6782381"/>
          </a:xfrm>
        </p:spPr>
      </p:pic>
    </p:spTree>
    <p:extLst>
      <p:ext uri="{BB962C8B-B14F-4D97-AF65-F5344CB8AC3E}">
        <p14:creationId xmlns:p14="http://schemas.microsoft.com/office/powerpoint/2010/main" xmlns="" val="30876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CA1B2A-224A-476B-85C5-34D6B80ED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4114" y="84841"/>
            <a:ext cx="12131570" cy="6527064"/>
          </a:xfrm>
        </p:spPr>
      </p:pic>
    </p:spTree>
    <p:extLst>
      <p:ext uri="{BB962C8B-B14F-4D97-AF65-F5344CB8AC3E}">
        <p14:creationId xmlns:p14="http://schemas.microsoft.com/office/powerpoint/2010/main" xmlns="" val="27293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AUTOMATA\Turing Machine\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AUTOMATA\Turing Machine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:\AUTOMATA\Turing Machine\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:\AUTOMATA\Turing Machine\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349C3F1-F662-43DA-9DE4-0F03B184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726" y="-1"/>
            <a:ext cx="12288726" cy="6787299"/>
          </a:xfrm>
        </p:spPr>
      </p:pic>
    </p:spTree>
    <p:extLst>
      <p:ext uri="{BB962C8B-B14F-4D97-AF65-F5344CB8AC3E}">
        <p14:creationId xmlns:p14="http://schemas.microsoft.com/office/powerpoint/2010/main" xmlns="" val="306299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F:\AUTOMATA\Turing Machine\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9728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F:\AUTOMATA\Turing Machine\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:\AUTOMATA\Turing Machine\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:\AUTOMATA\Turing Machine\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:\AUTOMATA\Turing Machine\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F:\AUTOMATA\Turing Machine\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1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:\AUTOMATA\Turing Machine\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F:\AUTOMATA\Turing Machine\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:\AUTOMATA\Turing Machine\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8301" y="0"/>
            <a:ext cx="12192001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86EDAA7-F4B9-4FD7-BB3F-3681ABA84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7398" y="0"/>
            <a:ext cx="12259398" cy="6798697"/>
          </a:xfrm>
        </p:spPr>
      </p:pic>
    </p:spTree>
    <p:extLst>
      <p:ext uri="{BB962C8B-B14F-4D97-AF65-F5344CB8AC3E}">
        <p14:creationId xmlns:p14="http://schemas.microsoft.com/office/powerpoint/2010/main" xmlns="" val="257041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E5E1C86-7603-493D-AB5E-84830193B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502" y="289055"/>
            <a:ext cx="11450149" cy="6440709"/>
          </a:xfrm>
        </p:spPr>
      </p:pic>
    </p:spTree>
    <p:extLst>
      <p:ext uri="{BB962C8B-B14F-4D97-AF65-F5344CB8AC3E}">
        <p14:creationId xmlns:p14="http://schemas.microsoft.com/office/powerpoint/2010/main" xmlns="" val="45211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714469C-7CE0-4F5F-A6CE-9D6390C94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246" y="100520"/>
            <a:ext cx="11921489" cy="6705838"/>
          </a:xfrm>
        </p:spPr>
      </p:pic>
    </p:spTree>
    <p:extLst>
      <p:ext uri="{BB962C8B-B14F-4D97-AF65-F5344CB8AC3E}">
        <p14:creationId xmlns:p14="http://schemas.microsoft.com/office/powerpoint/2010/main" xmlns="" val="13539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0BAEC58-ACAD-46E2-B830-47F9B5843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723" y="0"/>
            <a:ext cx="12310723" cy="6816963"/>
          </a:xfrm>
        </p:spPr>
      </p:pic>
    </p:spTree>
    <p:extLst>
      <p:ext uri="{BB962C8B-B14F-4D97-AF65-F5344CB8AC3E}">
        <p14:creationId xmlns:p14="http://schemas.microsoft.com/office/powerpoint/2010/main" xmlns="" val="326722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DDEBF9-6716-4117-8C52-A83B5802D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859"/>
            <a:ext cx="12192000" cy="6746440"/>
          </a:xfrm>
        </p:spPr>
      </p:pic>
    </p:spTree>
    <p:extLst>
      <p:ext uri="{BB962C8B-B14F-4D97-AF65-F5344CB8AC3E}">
        <p14:creationId xmlns:p14="http://schemas.microsoft.com/office/powerpoint/2010/main" xmlns="" val="320455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548E2DF-5333-49E1-8B40-A0BC6CD0A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82" y="0"/>
            <a:ext cx="12129517" cy="6783968"/>
          </a:xfrm>
        </p:spPr>
      </p:pic>
    </p:spTree>
    <p:extLst>
      <p:ext uri="{BB962C8B-B14F-4D97-AF65-F5344CB8AC3E}">
        <p14:creationId xmlns:p14="http://schemas.microsoft.com/office/powerpoint/2010/main" xmlns="" val="329788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A637395-BB6A-42E5-AF3B-47482F2F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4828" y="65989"/>
            <a:ext cx="12246828" cy="6770416"/>
          </a:xfrm>
        </p:spPr>
      </p:pic>
    </p:spTree>
    <p:extLst>
      <p:ext uri="{BB962C8B-B14F-4D97-AF65-F5344CB8AC3E}">
        <p14:creationId xmlns:p14="http://schemas.microsoft.com/office/powerpoint/2010/main" xmlns="" val="59542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Custom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bipulan gain</dc:creator>
  <cp:lastModifiedBy>Windows User</cp:lastModifiedBy>
  <cp:revision>3</cp:revision>
  <dcterms:created xsi:type="dcterms:W3CDTF">2022-03-16T05:33:24Z</dcterms:created>
  <dcterms:modified xsi:type="dcterms:W3CDTF">2022-03-22T06:09:55Z</dcterms:modified>
</cp:coreProperties>
</file>